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7" r:id="rId11"/>
    <p:sldId id="260" r:id="rId12"/>
    <p:sldId id="264" r:id="rId13"/>
    <p:sldId id="261" r:id="rId14"/>
    <p:sldId id="262" r:id="rId15"/>
    <p:sldId id="263" r:id="rId16"/>
    <p:sldId id="265" r:id="rId17"/>
    <p:sldId id="266" r:id="rId18"/>
    <p:sldId id="277" r:id="rId19"/>
    <p:sldId id="275" r:id="rId20"/>
    <p:sldId id="267" r:id="rId21"/>
    <p:sldId id="276" r:id="rId22"/>
    <p:sldId id="279" r:id="rId23"/>
    <p:sldId id="280" r:id="rId24"/>
    <p:sldId id="282" r:id="rId25"/>
    <p:sldId id="284" r:id="rId26"/>
    <p:sldId id="286" r:id="rId27"/>
    <p:sldId id="268" r:id="rId28"/>
    <p:sldId id="269" r:id="rId29"/>
    <p:sldId id="270" r:id="rId30"/>
    <p:sldId id="271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jpg>
</file>

<file path=ppt/media/image11.jpe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jpe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jpeg"/><Relationship Id="rId9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err="1"/>
              <a:t>Cick</a:t>
            </a:r>
            <a:r>
              <a:rPr lang="en-CA" dirty="0"/>
              <a:t>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7121</TotalTime>
  <Words>840</Words>
  <Application>Microsoft Office PowerPoint</Application>
  <PresentationFormat>Widescreen</PresentationFormat>
  <Paragraphs>251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170</cp:revision>
  <dcterms:created xsi:type="dcterms:W3CDTF">2020-04-23T16:30:09Z</dcterms:created>
  <dcterms:modified xsi:type="dcterms:W3CDTF">2020-05-06T17:54:57Z</dcterms:modified>
</cp:coreProperties>
</file>